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6" r:id="rId6"/>
    <p:sldId id="265" r:id="rId7"/>
    <p:sldId id="268" r:id="rId8"/>
    <p:sldId id="264" r:id="rId9"/>
    <p:sldId id="272" r:id="rId10"/>
    <p:sldId id="271" r:id="rId11"/>
    <p:sldId id="263" r:id="rId12"/>
    <p:sldId id="270" r:id="rId13"/>
    <p:sldId id="269" r:id="rId14"/>
    <p:sldId id="261" r:id="rId15"/>
    <p:sldId id="262" r:id="rId16"/>
    <p:sldId id="273"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74C3F10-D28B-4B59-9A7B-A6D2D7F9433C}" type="datetimeFigureOut">
              <a:rPr lang="en-US" smtClean="0"/>
              <a:t>04-May-18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24142F6-A7CB-4772-8AB0-F965F53C2BC1}"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4C3F10-D28B-4B59-9A7B-A6D2D7F9433C}" type="datetimeFigureOut">
              <a:rPr lang="en-US" smtClean="0"/>
              <a:t>04-May-18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142F6-A7CB-4772-8AB0-F965F53C2BC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74C3F10-D28B-4B59-9A7B-A6D2D7F9433C}" type="datetimeFigureOut">
              <a:rPr lang="en-US" smtClean="0"/>
              <a:t>04-May-18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424142F6-A7CB-4772-8AB0-F965F53C2BC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74C3F10-D28B-4B59-9A7B-A6D2D7F9433C}" type="datetimeFigureOut">
              <a:rPr lang="en-US" smtClean="0"/>
              <a:t>04-May-18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4142F6-A7CB-4772-8AB0-F965F53C2BC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74C3F10-D28B-4B59-9A7B-A6D2D7F9433C}" type="datetimeFigureOut">
              <a:rPr lang="en-US" smtClean="0"/>
              <a:t>04-May-18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4142F6-A7CB-4772-8AB0-F965F53C2BC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74C3F10-D28B-4B59-9A7B-A6D2D7F9433C}" type="datetimeFigureOut">
              <a:rPr lang="en-US" smtClean="0"/>
              <a:t>04-May-18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4142F6-A7CB-4772-8AB0-F965F53C2BC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C3F10-D28B-4B59-9A7B-A6D2D7F9433C}" type="datetimeFigureOut">
              <a:rPr lang="en-US" smtClean="0"/>
              <a:t>04-May-18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4142F6-A7CB-4772-8AB0-F965F53C2BC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74C3F10-D28B-4B59-9A7B-A6D2D7F9433C}" type="datetimeFigureOut">
              <a:rPr lang="en-US" smtClean="0"/>
              <a:t>04-May-18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4142F6-A7CB-4772-8AB0-F965F53C2BC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4C3F10-D28B-4B59-9A7B-A6D2D7F9433C}" type="datetimeFigureOut">
              <a:rPr lang="en-US" smtClean="0"/>
              <a:t>04-May-18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4142F6-A7CB-4772-8AB0-F965F53C2BC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4C3F10-D28B-4B59-9A7B-A6D2D7F9433C}" type="datetimeFigureOut">
              <a:rPr lang="en-US" smtClean="0"/>
              <a:t>04-May-18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142F6-A7CB-4772-8AB0-F965F53C2BC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4C3F10-D28B-4B59-9A7B-A6D2D7F9433C}" type="datetimeFigureOut">
              <a:rPr lang="en-US" smtClean="0"/>
              <a:t>04-May-18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4142F6-A7CB-4772-8AB0-F965F53C2BC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74C3F10-D28B-4B59-9A7B-A6D2D7F9433C}" type="datetimeFigureOut">
              <a:rPr lang="en-US" smtClean="0"/>
              <a:t>04-May-18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24142F6-A7CB-4772-8AB0-F965F53C2BC1}"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024719"/>
            <a:ext cx="8229600" cy="1600200"/>
          </a:xfrm>
        </p:spPr>
        <p:txBody>
          <a:bodyPr>
            <a:normAutofit fontScale="90000"/>
          </a:bodyPr>
          <a:lstStyle/>
          <a:p>
            <a:r>
              <a:rPr lang="en-US" dirty="0">
                <a:effectLst/>
              </a:rPr>
              <a:t>Energy and Agriculture</a:t>
            </a:r>
            <a:br>
              <a:rPr lang="en-US" dirty="0">
                <a:effectLst/>
              </a:rPr>
            </a:br>
            <a:endParaRPr lang="en-US" dirty="0"/>
          </a:p>
        </p:txBody>
      </p:sp>
      <p:pic>
        <p:nvPicPr>
          <p:cNvPr id="1026" name="Picture 2" descr="http://www.gracelinks.org/library/resizer.php?src=http://farm4.staticflickr.com/3114/5815156686_b77a97d352_z.jpg&amp;w=600&amp;h=300&amp;zc=1&amp;q=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2895600"/>
            <a:ext cx="5715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349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Introduction</a:t>
            </a:r>
          </a:p>
        </p:txBody>
      </p:sp>
      <p:sp>
        <p:nvSpPr>
          <p:cNvPr id="3" name="Content Placeholder 2"/>
          <p:cNvSpPr>
            <a:spLocks noGrp="1"/>
          </p:cNvSpPr>
          <p:nvPr>
            <p:ph idx="1"/>
          </p:nvPr>
        </p:nvSpPr>
        <p:spPr/>
        <p:txBody>
          <a:bodyPr/>
          <a:lstStyle/>
          <a:p>
            <a:r>
              <a:rPr lang="en-US" dirty="0"/>
              <a:t>Energy is a critical component in the production of food. </a:t>
            </a:r>
          </a:p>
          <a:p>
            <a:r>
              <a:rPr lang="en-US" dirty="0"/>
              <a:t>The primary or somewhat source of energy for the production of food was through the sunlight. </a:t>
            </a:r>
          </a:p>
          <a:p>
            <a:r>
              <a:rPr lang="en-US" dirty="0"/>
              <a:t>The plants usually obtain sunlight to use in the photosynthesis process so that food may be produced.</a:t>
            </a:r>
          </a:p>
          <a:p>
            <a:endParaRPr lang="en-US" dirty="0"/>
          </a:p>
        </p:txBody>
      </p:sp>
    </p:spTree>
    <p:extLst>
      <p:ext uri="{BB962C8B-B14F-4D97-AF65-F5344CB8AC3E}">
        <p14:creationId xmlns:p14="http://schemas.microsoft.com/office/powerpoint/2010/main" val="412327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However</a:t>
            </a:r>
            <a:r>
              <a:rPr lang="en-US" dirty="0"/>
              <a:t>, a time reached when agriculture was </a:t>
            </a:r>
            <a:r>
              <a:rPr lang="en-US" dirty="0" err="1"/>
              <a:t>revolutionalized</a:t>
            </a:r>
            <a:r>
              <a:rPr lang="en-US" dirty="0"/>
              <a:t>, and many new industries were developed. </a:t>
            </a:r>
          </a:p>
          <a:p>
            <a:r>
              <a:rPr lang="en-US" dirty="0" smtClean="0"/>
              <a:t>These </a:t>
            </a:r>
            <a:r>
              <a:rPr lang="en-US" dirty="0"/>
              <a:t>relied mostly on energy from fossil fuels which seem to be more reliable than the sun. </a:t>
            </a:r>
          </a:p>
          <a:p>
            <a:endParaRPr lang="en-US" dirty="0"/>
          </a:p>
        </p:txBody>
      </p:sp>
      <p:pic>
        <p:nvPicPr>
          <p:cNvPr id="1026" name="Picture 2" descr="C:\Users\Hellen\Desktop\IMG_20180504_194353_9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775" y="4326731"/>
            <a:ext cx="5886450" cy="2252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940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rmAutofit/>
          </a:bodyPr>
          <a:lstStyle/>
          <a:p>
            <a:r>
              <a:rPr lang="en-US" dirty="0">
                <a:effectLst/>
              </a:rPr>
              <a:t>Agricultural Energy Inputs</a:t>
            </a:r>
            <a:br>
              <a:rPr lang="en-US" dirty="0">
                <a:effectLst/>
              </a:rPr>
            </a:br>
            <a:endParaRPr lang="en-US" dirty="0"/>
          </a:p>
        </p:txBody>
      </p:sp>
      <p:sp>
        <p:nvSpPr>
          <p:cNvPr id="3" name="Content Placeholder 2"/>
          <p:cNvSpPr>
            <a:spLocks noGrp="1"/>
          </p:cNvSpPr>
          <p:nvPr>
            <p:ph idx="1"/>
          </p:nvPr>
        </p:nvSpPr>
        <p:spPr/>
        <p:txBody>
          <a:bodyPr/>
          <a:lstStyle/>
          <a:p>
            <a:endParaRPr lang="en-US" dirty="0" smtClean="0"/>
          </a:p>
          <a:p>
            <a:r>
              <a:rPr lang="en-US" dirty="0" smtClean="0"/>
              <a:t>Agricultural </a:t>
            </a:r>
            <a:r>
              <a:rPr lang="en-US" dirty="0"/>
              <a:t>industries now make use of the fossil fuel for all their production services. </a:t>
            </a:r>
          </a:p>
          <a:p>
            <a:endParaRPr lang="en-US" dirty="0" smtClean="0"/>
          </a:p>
          <a:p>
            <a:r>
              <a:rPr lang="en-US" dirty="0" smtClean="0"/>
              <a:t>This </a:t>
            </a:r>
            <a:r>
              <a:rPr lang="en-US" dirty="0"/>
              <a:t>entails the completion of various purposes which include fertilizer production, farm equipment, water consumption, and processing, transportation and packaging of the agricultural produce.</a:t>
            </a:r>
          </a:p>
          <a:p>
            <a:endParaRPr lang="en-US" dirty="0"/>
          </a:p>
        </p:txBody>
      </p:sp>
    </p:spTree>
    <p:extLst>
      <p:ext uri="{BB962C8B-B14F-4D97-AF65-F5344CB8AC3E}">
        <p14:creationId xmlns:p14="http://schemas.microsoft.com/office/powerpoint/2010/main" val="3970671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 The energy derived from the fossil fuel ensures that more quantities of synthetic fertilizers and other fertilizer agents such as phosphorus and potassium are produced. </a:t>
            </a:r>
          </a:p>
          <a:p>
            <a:endParaRPr lang="en-US" dirty="0" smtClean="0"/>
          </a:p>
          <a:p>
            <a:r>
              <a:rPr lang="en-US" dirty="0" smtClean="0"/>
              <a:t>Also</a:t>
            </a:r>
            <a:r>
              <a:rPr lang="en-US" dirty="0"/>
              <a:t>, the energy provides that water is consumed in the best way possible to enable processes such as waste management and manure flushing are completed successfully. </a:t>
            </a:r>
          </a:p>
          <a:p>
            <a:endParaRPr lang="en-US" dirty="0"/>
          </a:p>
        </p:txBody>
      </p:sp>
    </p:spTree>
    <p:extLst>
      <p:ext uri="{BB962C8B-B14F-4D97-AF65-F5344CB8AC3E}">
        <p14:creationId xmlns:p14="http://schemas.microsoft.com/office/powerpoint/2010/main" val="965000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All </a:t>
            </a:r>
            <a:r>
              <a:rPr lang="en-US" dirty="0"/>
              <a:t>farm equipment used in the agricultural industries relies mostly on energy obtained from fossil fuels.</a:t>
            </a:r>
          </a:p>
          <a:p>
            <a:r>
              <a:rPr lang="en-US" dirty="0" smtClean="0"/>
              <a:t> </a:t>
            </a:r>
            <a:r>
              <a:rPr lang="en-US" dirty="0"/>
              <a:t>Additionally, energy derived from fossil fuels is used to process and package the massive food productions in the industries.</a:t>
            </a:r>
          </a:p>
          <a:p>
            <a:endParaRPr lang="en-US" dirty="0"/>
          </a:p>
        </p:txBody>
      </p:sp>
      <p:pic>
        <p:nvPicPr>
          <p:cNvPr id="2050" name="Picture 2" descr="C:\Users\Hellen\Desktop\IMG_20180504_194255_3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1" y="4572000"/>
            <a:ext cx="5105400" cy="156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830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7562"/>
          </a:xfrm>
        </p:spPr>
        <p:txBody>
          <a:bodyPr>
            <a:normAutofit/>
          </a:bodyPr>
          <a:lstStyle/>
          <a:p>
            <a:r>
              <a:rPr lang="en-US" dirty="0">
                <a:effectLst/>
              </a:rPr>
              <a:t>Factory Farms and Energy Use</a:t>
            </a:r>
            <a:br>
              <a:rPr lang="en-US" dirty="0">
                <a:effectLst/>
              </a:rPr>
            </a:br>
            <a:endParaRPr lang="en-US" dirty="0"/>
          </a:p>
        </p:txBody>
      </p:sp>
      <p:sp>
        <p:nvSpPr>
          <p:cNvPr id="3" name="Content Placeholder 2"/>
          <p:cNvSpPr>
            <a:spLocks noGrp="1"/>
          </p:cNvSpPr>
          <p:nvPr>
            <p:ph idx="1"/>
          </p:nvPr>
        </p:nvSpPr>
        <p:spPr/>
        <p:txBody>
          <a:bodyPr/>
          <a:lstStyle/>
          <a:p>
            <a:endParaRPr lang="en-US" dirty="0" smtClean="0"/>
          </a:p>
          <a:p>
            <a:r>
              <a:rPr lang="en-US" dirty="0" smtClean="0"/>
              <a:t>In </a:t>
            </a:r>
            <a:r>
              <a:rPr lang="en-US" dirty="0"/>
              <a:t>the current times, most animal products are manufactured in the factories whereby they yield meat, dairy products, and eggs. </a:t>
            </a:r>
          </a:p>
          <a:p>
            <a:endParaRPr lang="en-US" dirty="0" smtClean="0"/>
          </a:p>
          <a:p>
            <a:r>
              <a:rPr lang="en-US" dirty="0" smtClean="0"/>
              <a:t>These </a:t>
            </a:r>
            <a:r>
              <a:rPr lang="en-US" dirty="0"/>
              <a:t>animals produce these quality products without the access to any pastures. </a:t>
            </a:r>
          </a:p>
        </p:txBody>
      </p:sp>
    </p:spTree>
    <p:extLst>
      <p:ext uri="{BB962C8B-B14F-4D97-AF65-F5344CB8AC3E}">
        <p14:creationId xmlns:p14="http://schemas.microsoft.com/office/powerpoint/2010/main" val="1012730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Instead</a:t>
            </a:r>
            <a:r>
              <a:rPr lang="en-US" dirty="0"/>
              <a:t>, the factories make use of the energy produced from fossil fuels to manufacture nutritive feeds which can be used by the animals since they do not access green pasture.</a:t>
            </a:r>
          </a:p>
          <a:p>
            <a:endParaRPr lang="en-US" dirty="0" smtClean="0"/>
          </a:p>
          <a:p>
            <a:r>
              <a:rPr lang="en-US" dirty="0" smtClean="0"/>
              <a:t> </a:t>
            </a:r>
            <a:r>
              <a:rPr lang="en-US" dirty="0"/>
              <a:t>Factory productions lead to fast water and land pollution, and therefore there should be some companies to apply the extra energy generated to reduce the pollution. </a:t>
            </a:r>
          </a:p>
          <a:p>
            <a:endParaRPr lang="en-US" dirty="0"/>
          </a:p>
        </p:txBody>
      </p:sp>
    </p:spTree>
    <p:extLst>
      <p:ext uri="{BB962C8B-B14F-4D97-AF65-F5344CB8AC3E}">
        <p14:creationId xmlns:p14="http://schemas.microsoft.com/office/powerpoint/2010/main" val="436525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This </a:t>
            </a:r>
            <a:r>
              <a:rPr lang="en-US" dirty="0"/>
              <a:t>was before the industrial revolution was introduced in many countries. </a:t>
            </a:r>
          </a:p>
          <a:p>
            <a:endParaRPr lang="en-US" dirty="0" smtClean="0"/>
          </a:p>
          <a:p>
            <a:r>
              <a:rPr lang="en-US" dirty="0" smtClean="0"/>
              <a:t>The </a:t>
            </a:r>
            <a:r>
              <a:rPr lang="en-US" dirty="0"/>
              <a:t>cycle, therefore, repeated itself through the reliance of plants on the sun to provide light for photosynthesis, plants to provide food for animals, animals to provide manure for the plants to grow back and repeat the procedure. </a:t>
            </a:r>
          </a:p>
          <a:p>
            <a:endParaRPr lang="en-US" dirty="0"/>
          </a:p>
        </p:txBody>
      </p:sp>
    </p:spTree>
    <p:extLst>
      <p:ext uri="{BB962C8B-B14F-4D97-AF65-F5344CB8AC3E}">
        <p14:creationId xmlns:p14="http://schemas.microsoft.com/office/powerpoint/2010/main" val="398096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Some </a:t>
            </a:r>
            <a:r>
              <a:rPr lang="en-US" dirty="0"/>
              <a:t>factories are known to make use of methane digesters which are more concerned with the generation of additional energy to produce electricity, and this cuts the cost. </a:t>
            </a:r>
          </a:p>
          <a:p>
            <a:endParaRPr lang="en-US" dirty="0"/>
          </a:p>
        </p:txBody>
      </p:sp>
      <p:pic>
        <p:nvPicPr>
          <p:cNvPr id="3074" name="Picture 2" descr="C:\Users\Hellen\Desktop\IMG_20180504_194330_9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25" y="3657600"/>
            <a:ext cx="676275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224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a:p>
          <a:p>
            <a:r>
              <a:rPr lang="en-US" dirty="0" smtClean="0"/>
              <a:t>For </a:t>
            </a:r>
            <a:r>
              <a:rPr lang="en-US" dirty="0"/>
              <a:t>this kind of technology to remain viable within the factories, many issues have to be addressed so that it may cater for environmental, social, human health and other welfare problems which need to be immediately sorted.</a:t>
            </a:r>
          </a:p>
          <a:p>
            <a:endParaRPr lang="en-US" dirty="0"/>
          </a:p>
        </p:txBody>
      </p:sp>
    </p:spTree>
    <p:extLst>
      <p:ext uri="{BB962C8B-B14F-4D97-AF65-F5344CB8AC3E}">
        <p14:creationId xmlns:p14="http://schemas.microsoft.com/office/powerpoint/2010/main" val="2642909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7562"/>
          </a:xfrm>
        </p:spPr>
        <p:txBody>
          <a:bodyPr>
            <a:normAutofit/>
          </a:bodyPr>
          <a:lstStyle/>
          <a:p>
            <a:r>
              <a:rPr lang="en-US" dirty="0">
                <a:effectLst/>
              </a:rPr>
              <a:t>Impact of Energy Policy</a:t>
            </a:r>
            <a:br>
              <a:rPr lang="en-US" dirty="0">
                <a:effectLst/>
              </a:rPr>
            </a:br>
            <a:endParaRPr lang="en-US" dirty="0"/>
          </a:p>
        </p:txBody>
      </p:sp>
      <p:sp>
        <p:nvSpPr>
          <p:cNvPr id="3" name="Content Placeholder 2"/>
          <p:cNvSpPr>
            <a:spLocks noGrp="1"/>
          </p:cNvSpPr>
          <p:nvPr>
            <p:ph idx="1"/>
          </p:nvPr>
        </p:nvSpPr>
        <p:spPr/>
        <p:txBody>
          <a:bodyPr/>
          <a:lstStyle/>
          <a:p>
            <a:endParaRPr lang="en-US" dirty="0" smtClean="0"/>
          </a:p>
          <a:p>
            <a:r>
              <a:rPr lang="en-US" dirty="0" smtClean="0"/>
              <a:t>The </a:t>
            </a:r>
            <a:r>
              <a:rPr lang="en-US" dirty="0"/>
              <a:t>energy policy is known to be harmful to the agricultural industry.</a:t>
            </a:r>
          </a:p>
          <a:p>
            <a:endParaRPr lang="en-US" dirty="0" smtClean="0"/>
          </a:p>
          <a:p>
            <a:r>
              <a:rPr lang="en-US" dirty="0" smtClean="0"/>
              <a:t>For </a:t>
            </a:r>
            <a:r>
              <a:rPr lang="en-US" dirty="0"/>
              <a:t>instance, corn is used to produce energy through the use of ethanol, and this shows that a significant amount of corn is used for production. </a:t>
            </a:r>
          </a:p>
          <a:p>
            <a:endParaRPr lang="en-US" dirty="0"/>
          </a:p>
        </p:txBody>
      </p:sp>
    </p:spTree>
    <p:extLst>
      <p:ext uri="{BB962C8B-B14F-4D97-AF65-F5344CB8AC3E}">
        <p14:creationId xmlns:p14="http://schemas.microsoft.com/office/powerpoint/2010/main" val="205137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It </a:t>
            </a:r>
            <a:r>
              <a:rPr lang="en-US" dirty="0"/>
              <a:t>also means that this procedure reduces the availability of corn as food and therefore it results in the production of less food with the use of much energy.</a:t>
            </a:r>
          </a:p>
          <a:p>
            <a:endParaRPr lang="en-US" dirty="0" smtClean="0"/>
          </a:p>
          <a:p>
            <a:r>
              <a:rPr lang="en-US" dirty="0" smtClean="0"/>
              <a:t>Also</a:t>
            </a:r>
            <a:r>
              <a:rPr lang="en-US" dirty="0"/>
              <a:t>, many resources get to waste because the output of corn requires a significant amount of water and this leads to wastage of resources.</a:t>
            </a:r>
          </a:p>
        </p:txBody>
      </p:sp>
    </p:spTree>
    <p:extLst>
      <p:ext uri="{BB962C8B-B14F-4D97-AF65-F5344CB8AC3E}">
        <p14:creationId xmlns:p14="http://schemas.microsoft.com/office/powerpoint/2010/main" val="397895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44762"/>
          </a:xfrm>
        </p:spPr>
        <p:txBody>
          <a:bodyPr>
            <a:normAutofit/>
          </a:bodyPr>
          <a:lstStyle/>
          <a:p>
            <a:r>
              <a:rPr lang="en-US" dirty="0">
                <a:effectLst/>
              </a:rPr>
              <a:t>Toward Energy-Sustainable Agriculture</a:t>
            </a:r>
            <a:br>
              <a:rPr lang="en-US" dirty="0">
                <a:effectLst/>
              </a:rPr>
            </a:br>
            <a:endParaRPr lang="en-US" dirty="0"/>
          </a:p>
        </p:txBody>
      </p:sp>
      <p:sp>
        <p:nvSpPr>
          <p:cNvPr id="3" name="Content Placeholder 2"/>
          <p:cNvSpPr>
            <a:spLocks noGrp="1"/>
          </p:cNvSpPr>
          <p:nvPr>
            <p:ph idx="1"/>
          </p:nvPr>
        </p:nvSpPr>
        <p:spPr/>
        <p:txBody>
          <a:bodyPr/>
          <a:lstStyle/>
          <a:p>
            <a:endParaRPr lang="en-US" dirty="0" smtClean="0"/>
          </a:p>
          <a:p>
            <a:r>
              <a:rPr lang="en-US" dirty="0" smtClean="0"/>
              <a:t>A </a:t>
            </a:r>
            <a:r>
              <a:rPr lang="en-US" dirty="0"/>
              <a:t>meaningful solution should be to improve the efficiency of energy for all food distribution and production. </a:t>
            </a:r>
          </a:p>
          <a:p>
            <a:endParaRPr lang="en-US" dirty="0" smtClean="0"/>
          </a:p>
          <a:p>
            <a:r>
              <a:rPr lang="en-US" dirty="0" smtClean="0"/>
              <a:t>This </a:t>
            </a:r>
            <a:r>
              <a:rPr lang="en-US" dirty="0"/>
              <a:t>can be achieved through the transfer of intensive energy consumption to less extreme methods which consume less energy, and therefore this is, in the end, would save energy as well as cost.</a:t>
            </a:r>
          </a:p>
          <a:p>
            <a:endParaRPr lang="en-US" dirty="0"/>
          </a:p>
        </p:txBody>
      </p:sp>
    </p:spTree>
    <p:extLst>
      <p:ext uri="{BB962C8B-B14F-4D97-AF65-F5344CB8AC3E}">
        <p14:creationId xmlns:p14="http://schemas.microsoft.com/office/powerpoint/2010/main" val="1827644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a:bodyPr>
          <a:lstStyle/>
          <a:p>
            <a:r>
              <a:rPr lang="en-US" dirty="0">
                <a:effectLst/>
              </a:rPr>
              <a:t>Conclusion</a:t>
            </a:r>
            <a:br>
              <a:rPr lang="en-US" dirty="0">
                <a:effectLst/>
              </a:rPr>
            </a:br>
            <a:endParaRPr lang="en-US" dirty="0"/>
          </a:p>
        </p:txBody>
      </p:sp>
      <p:sp>
        <p:nvSpPr>
          <p:cNvPr id="3" name="Content Placeholder 2"/>
          <p:cNvSpPr>
            <a:spLocks noGrp="1"/>
          </p:cNvSpPr>
          <p:nvPr>
            <p:ph idx="1"/>
          </p:nvPr>
        </p:nvSpPr>
        <p:spPr/>
        <p:txBody>
          <a:bodyPr/>
          <a:lstStyle/>
          <a:p>
            <a:endParaRPr lang="en-US" dirty="0" smtClean="0"/>
          </a:p>
          <a:p>
            <a:r>
              <a:rPr lang="en-US" dirty="0" smtClean="0"/>
              <a:t>In </a:t>
            </a:r>
            <a:r>
              <a:rPr lang="en-US" dirty="0"/>
              <a:t>conclusion, many industries engage in the consumption of a lot of energy to produce agricultural products. </a:t>
            </a:r>
          </a:p>
          <a:p>
            <a:endParaRPr lang="en-US" dirty="0" smtClean="0"/>
          </a:p>
          <a:p>
            <a:r>
              <a:rPr lang="en-US" dirty="0" smtClean="0"/>
              <a:t>Therefore</a:t>
            </a:r>
            <a:r>
              <a:rPr lang="en-US" dirty="0"/>
              <a:t>, it is their responsibility to look into means of how they can reduce the energy consumption and increase production at the same time.</a:t>
            </a:r>
          </a:p>
          <a:p>
            <a:endParaRPr lang="en-US" dirty="0"/>
          </a:p>
        </p:txBody>
      </p:sp>
    </p:spTree>
    <p:extLst>
      <p:ext uri="{BB962C8B-B14F-4D97-AF65-F5344CB8AC3E}">
        <p14:creationId xmlns:p14="http://schemas.microsoft.com/office/powerpoint/2010/main" val="3568876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en-US" dirty="0" smtClean="0"/>
              <a:t>This </a:t>
            </a:r>
            <a:r>
              <a:rPr lang="en-US" dirty="0"/>
              <a:t>also calls for the use of the extra energy on the reduction of pollution in the environment. </a:t>
            </a:r>
          </a:p>
        </p:txBody>
      </p:sp>
    </p:spTree>
    <p:extLst>
      <p:ext uri="{BB962C8B-B14F-4D97-AF65-F5344CB8AC3E}">
        <p14:creationId xmlns:p14="http://schemas.microsoft.com/office/powerpoint/2010/main" val="273799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Reference</a:t>
            </a:r>
            <a:br>
              <a:rPr lang="en-US" dirty="0">
                <a:effectLst/>
              </a:rPr>
            </a:br>
            <a:endParaRPr lang="en-US" dirty="0"/>
          </a:p>
        </p:txBody>
      </p:sp>
      <p:sp>
        <p:nvSpPr>
          <p:cNvPr id="3" name="Content Placeholder 2"/>
          <p:cNvSpPr>
            <a:spLocks noGrp="1"/>
          </p:cNvSpPr>
          <p:nvPr>
            <p:ph idx="1"/>
          </p:nvPr>
        </p:nvSpPr>
        <p:spPr/>
        <p:txBody>
          <a:bodyPr/>
          <a:lstStyle/>
          <a:p>
            <a:r>
              <a:rPr lang="en-US" dirty="0"/>
              <a:t>Grace Communications Foundation. (2018). “Energy and Agriculture.” </a:t>
            </a:r>
            <a:r>
              <a:rPr lang="en-US" i="1" dirty="0"/>
              <a:t>Grace Communications Foundation.</a:t>
            </a:r>
            <a:endParaRPr lang="en-US" dirty="0"/>
          </a:p>
          <a:p>
            <a:endParaRPr lang="en-US" dirty="0"/>
          </a:p>
        </p:txBody>
      </p:sp>
    </p:spTree>
    <p:extLst>
      <p:ext uri="{BB962C8B-B14F-4D97-AF65-F5344CB8AC3E}">
        <p14:creationId xmlns:p14="http://schemas.microsoft.com/office/powerpoint/2010/main" val="40773950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13</TotalTime>
  <Words>697</Words>
  <Application>Microsoft Office PowerPoint</Application>
  <PresentationFormat>On-screen Show (4:3)</PresentationFormat>
  <Paragraphs>59</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Book Antiqua</vt:lpstr>
      <vt:lpstr>Lucida Sans</vt:lpstr>
      <vt:lpstr>Wingdings</vt:lpstr>
      <vt:lpstr>Wingdings 2</vt:lpstr>
      <vt:lpstr>Wingdings 3</vt:lpstr>
      <vt:lpstr>Apex</vt:lpstr>
      <vt:lpstr>Energy and Agriculture </vt:lpstr>
      <vt:lpstr>Introduction</vt:lpstr>
      <vt:lpstr>PowerPoint Presentation</vt:lpstr>
      <vt:lpstr>Agricultural Energy Inputs </vt:lpstr>
      <vt:lpstr>PowerPoint Presentation</vt:lpstr>
      <vt:lpstr>PowerPoint Presentation</vt:lpstr>
      <vt:lpstr>Factory Farms and Energy Use </vt:lpstr>
      <vt:lpstr>PowerPoint Presentation</vt:lpstr>
      <vt:lpstr>PowerPoint Presentation</vt:lpstr>
      <vt:lpstr>PowerPoint Presentation</vt:lpstr>
      <vt:lpstr>PowerPoint Presentation</vt:lpstr>
      <vt:lpstr>Impact of Energy Policy </vt:lpstr>
      <vt:lpstr>PowerPoint Presentation</vt:lpstr>
      <vt:lpstr>Toward Energy-Sustainable Agriculture </vt:lpstr>
      <vt:lpstr>Conclusion </vt:lpstr>
      <vt:lpstr>PowerPoint Presentation</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and Agriculture</dc:title>
  <dc:creator>Hellen</dc:creator>
  <cp:lastModifiedBy>John</cp:lastModifiedBy>
  <cp:revision>4</cp:revision>
  <dcterms:created xsi:type="dcterms:W3CDTF">2018-05-04T04:31:00Z</dcterms:created>
  <dcterms:modified xsi:type="dcterms:W3CDTF">2018-05-04T17:05:17Z</dcterms:modified>
</cp:coreProperties>
</file>